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08" r:id="rId2"/>
  </p:sldMasterIdLst>
  <p:notesMasterIdLst>
    <p:notesMasterId r:id="rId8"/>
  </p:notesMasterIdLst>
  <p:handoutMasterIdLst>
    <p:handoutMasterId r:id="rId9"/>
  </p:handoutMasterIdLst>
  <p:sldIdLst>
    <p:sldId id="374" r:id="rId3"/>
    <p:sldId id="395" r:id="rId4"/>
    <p:sldId id="383" r:id="rId5"/>
    <p:sldId id="382" r:id="rId6"/>
    <p:sldId id="391" r:id="rId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D28E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1" autoAdjust="0"/>
    <p:restoredTop sz="94106" autoAdjust="0"/>
  </p:normalViewPr>
  <p:slideViewPr>
    <p:cSldViewPr snapToGrid="0" snapToObjects="1">
      <p:cViewPr varScale="1">
        <p:scale>
          <a:sx n="86" d="100"/>
          <a:sy n="86" d="100"/>
        </p:scale>
        <p:origin x="-90" y="-21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3126" y="-78"/>
      </p:cViewPr>
      <p:guideLst>
        <p:guide orient="horz" pos="2928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8829968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 anchor="b"/>
          <a:lstStyle>
            <a:lvl1pPr algn="r">
              <a:defRPr sz="1200"/>
            </a:lvl1pPr>
          </a:lstStyle>
          <a:p>
            <a:fld id="{178ECAAB-D0FC-48C8-9D9F-C34212531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05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9338" y="463550"/>
            <a:ext cx="2235200" cy="1677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2" rIns="92807" bIns="464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75847" y="2247484"/>
            <a:ext cx="6440365" cy="6582485"/>
          </a:xfrm>
          <a:prstGeom prst="rect">
            <a:avLst/>
          </a:prstGeom>
        </p:spPr>
        <p:txBody>
          <a:bodyPr vert="horz" lIns="92807" tIns="46402" rIns="92807" bIns="4640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968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 anchor="b"/>
          <a:lstStyle>
            <a:lvl1pPr algn="r">
              <a:defRPr sz="1200"/>
            </a:lvl1pPr>
          </a:lstStyle>
          <a:p>
            <a:fld id="{D780F43A-5F96-4128-998A-6C0546B4F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6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0F43A-5F96-4128-998A-6C0546B4FC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&amp;T Power Point2-fro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2227"/>
            <a:ext cx="7772400" cy="1470025"/>
          </a:xfrm>
        </p:spPr>
        <p:txBody>
          <a:bodyPr>
            <a:noAutofit/>
          </a:bodyPr>
          <a:lstStyle>
            <a:lvl1pPr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82166"/>
            <a:ext cx="6400800" cy="1109211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11/14/2016</a:t>
            </a:fld>
            <a:endParaRPr lang="en-US"/>
          </a:p>
        </p:txBody>
      </p:sp>
      <p:pic>
        <p:nvPicPr>
          <p:cNvPr id="6" name="Picture 5" descr="S&amp;T Power Point2-fro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2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6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16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66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16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03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96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46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63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94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5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362"/>
            <a:ext cx="8229600" cy="6461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130"/>
            <a:ext cx="8229600" cy="4779220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3000" b="1"/>
            </a:lvl1pPr>
            <a:lvl2pPr marL="793750" indent="-331788">
              <a:buFont typeface="Wingdings" pitchFamily="2" charset="2"/>
              <a:buChar char="Ø"/>
              <a:defRPr sz="2500"/>
            </a:lvl2pPr>
            <a:lvl3pPr marL="1260475" indent="-346075">
              <a:buFont typeface="Wingdings" pitchFamily="2" charset="2"/>
              <a:buChar char="v"/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4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42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18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65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077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0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1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4262"/>
            <a:ext cx="4038600" cy="37435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4262"/>
            <a:ext cx="4038600" cy="37435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7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504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6552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05284"/>
            <a:ext cx="4040188" cy="30192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6552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05284"/>
            <a:ext cx="4041775" cy="3076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9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211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859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6859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3064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5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9963"/>
            <a:ext cx="5486400" cy="38076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6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99857"/>
            <a:ext cx="8229600" cy="592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0686"/>
            <a:ext cx="8229600" cy="474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&amp;T Power Point2-fronttake2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38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pitchFamily="2" charset="2"/>
        <a:buChar char="§"/>
        <a:defRPr sz="3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93750" indent="-331788" algn="l" defTabSz="457200" rtl="0" eaLnBrk="1" latinLnBrk="0" hangingPunct="1">
        <a:spcBef>
          <a:spcPct val="20000"/>
        </a:spcBef>
        <a:buFont typeface="Wingdings" pitchFamily="2" charset="2"/>
        <a:buChar char="Ø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475" indent="-346075" algn="l" defTabSz="4572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4263"/>
            <a:ext cx="8229600" cy="3710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6E1CE-9897-B147-B583-7399865CB23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&amp;T Power Point2-prin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6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President’s Report</a:t>
            </a:r>
            <a:br>
              <a:rPr lang="en-US" dirty="0" smtClean="0"/>
            </a:br>
            <a:r>
              <a:rPr lang="en-US" sz="3600" dirty="0" smtClean="0"/>
              <a:t>17</a:t>
            </a:r>
            <a:r>
              <a:rPr lang="en-US" sz="3600" dirty="0" smtClean="0"/>
              <a:t> November </a:t>
            </a:r>
            <a:r>
              <a:rPr lang="en-US" sz="3600" dirty="0" smtClean="0"/>
              <a:t>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1FF7B70-7FBF-4957-968D-C696BBF3C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43125"/>
            <a:ext cx="7831455" cy="161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6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Intercampus Faculty Council (IFC)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IFC is meeting today in Columbia</a:t>
            </a:r>
          </a:p>
          <a:p>
            <a:r>
              <a:rPr lang="en-US" dirty="0" smtClean="0"/>
              <a:t>Tom, Sahra, and Mark are attending</a:t>
            </a:r>
          </a:p>
        </p:txBody>
      </p:sp>
    </p:spTree>
    <p:extLst>
      <p:ext uri="{BB962C8B-B14F-4D97-AF65-F5344CB8AC3E}">
        <p14:creationId xmlns:p14="http://schemas.microsoft.com/office/powerpoint/2010/main" val="64571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Intercampus Faculty Council (IFC)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129"/>
            <a:ext cx="8587648" cy="5280871"/>
          </a:xfrm>
        </p:spPr>
        <p:txBody>
          <a:bodyPr>
            <a:normAutofit/>
          </a:bodyPr>
          <a:lstStyle/>
          <a:p>
            <a:r>
              <a:rPr lang="en-US" dirty="0" smtClean="0"/>
              <a:t>Proposed changes to CR&amp;Rs</a:t>
            </a:r>
          </a:p>
          <a:p>
            <a:pPr lvl="1"/>
            <a:r>
              <a:rPr lang="en-US" dirty="0" smtClean="0"/>
              <a:t>Diversity </a:t>
            </a:r>
            <a:r>
              <a:rPr lang="en-US" dirty="0"/>
              <a:t>and inclusion </a:t>
            </a:r>
            <a:r>
              <a:rPr lang="en-US" dirty="0" smtClean="0"/>
              <a:t>CR&amp;R revision</a:t>
            </a:r>
          </a:p>
          <a:p>
            <a:pPr lvl="2"/>
            <a:r>
              <a:rPr lang="en-US" dirty="0" smtClean="0"/>
              <a:t>Prior senate briefing by Emily Love</a:t>
            </a:r>
          </a:p>
          <a:p>
            <a:pPr lvl="2"/>
            <a:r>
              <a:rPr lang="en-US" dirty="0" smtClean="0"/>
              <a:t>Circulated to: AF&amp;S, </a:t>
            </a:r>
            <a:r>
              <a:rPr lang="en-US" dirty="0"/>
              <a:t>Personnel, Student Affairs </a:t>
            </a:r>
            <a:r>
              <a:rPr lang="en-US" dirty="0" smtClean="0"/>
              <a:t>standing committees</a:t>
            </a:r>
            <a:endParaRPr lang="en-US" dirty="0"/>
          </a:p>
          <a:p>
            <a:pPr lvl="1"/>
            <a:r>
              <a:rPr lang="en-US" dirty="0" smtClean="0"/>
              <a:t>Post </a:t>
            </a:r>
            <a:r>
              <a:rPr lang="en-US" dirty="0" smtClean="0"/>
              <a:t>Tenure Review Policy with </a:t>
            </a:r>
            <a:r>
              <a:rPr lang="en-US" dirty="0" smtClean="0"/>
              <a:t>CR&amp;R </a:t>
            </a:r>
            <a:r>
              <a:rPr lang="en-US" dirty="0" smtClean="0"/>
              <a:t>revision</a:t>
            </a:r>
          </a:p>
          <a:p>
            <a:pPr lvl="2"/>
            <a:r>
              <a:rPr lang="en-US" dirty="0" smtClean="0"/>
              <a:t>Circulated to: Tenure policy and personnel standing committees</a:t>
            </a:r>
          </a:p>
          <a:p>
            <a:pPr lvl="2"/>
            <a:r>
              <a:rPr lang="en-US" dirty="0" smtClean="0"/>
              <a:t>Tom </a:t>
            </a:r>
            <a:r>
              <a:rPr lang="en-US" dirty="0" smtClean="0"/>
              <a:t>Schuman is the campus IFC representative for PTR review</a:t>
            </a:r>
          </a:p>
          <a:p>
            <a:r>
              <a:rPr lang="en-US" dirty="0" smtClean="0"/>
              <a:t>IFC </a:t>
            </a:r>
            <a:r>
              <a:rPr lang="en-US" dirty="0" smtClean="0"/>
              <a:t>seeking </a:t>
            </a:r>
            <a:r>
              <a:rPr lang="en-US" dirty="0" smtClean="0"/>
              <a:t>approval of </a:t>
            </a:r>
            <a:r>
              <a:rPr lang="en-US" dirty="0" smtClean="0"/>
              <a:t>proposed </a:t>
            </a:r>
            <a:r>
              <a:rPr lang="en-US" dirty="0" smtClean="0"/>
              <a:t>CR&amp;R </a:t>
            </a:r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Redline and IFC informational white </a:t>
            </a:r>
            <a:r>
              <a:rPr lang="en-US" dirty="0" smtClean="0"/>
              <a:t>papers </a:t>
            </a:r>
            <a:r>
              <a:rPr lang="en-US" dirty="0" smtClean="0"/>
              <a:t>distribut</a:t>
            </a:r>
            <a:r>
              <a:rPr lang="en-US" dirty="0" smtClean="0"/>
              <a:t>ed</a:t>
            </a:r>
            <a:endParaRPr lang="en-US" dirty="0" smtClean="0"/>
          </a:p>
          <a:p>
            <a:pPr lvl="1"/>
            <a:r>
              <a:rPr lang="en-US" dirty="0" smtClean="0"/>
              <a:t>Ultimate goal: seeks approval/endorsement </a:t>
            </a:r>
            <a:r>
              <a:rPr lang="en-US" dirty="0" smtClean="0"/>
              <a:t>of </a:t>
            </a:r>
            <a:r>
              <a:rPr lang="en-US" dirty="0" smtClean="0"/>
              <a:t>the UM System campus’ Faculty Senates</a:t>
            </a:r>
          </a:p>
        </p:txBody>
      </p:sp>
    </p:spTree>
    <p:extLst>
      <p:ext uri="{BB962C8B-B14F-4D97-AF65-F5344CB8AC3E}">
        <p14:creationId xmlns:p14="http://schemas.microsoft.com/office/powerpoint/2010/main" val="1136048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Mun</a:t>
            </a:r>
            <a:r>
              <a:rPr lang="en-US" dirty="0"/>
              <a:t> Y. Choi named new University of </a:t>
            </a:r>
            <a:r>
              <a:rPr lang="en-US" dirty="0" smtClean="0"/>
              <a:t>Missouri </a:t>
            </a:r>
            <a:r>
              <a:rPr lang="en-US" dirty="0"/>
              <a:t>system </a:t>
            </a:r>
            <a:r>
              <a:rPr lang="en-US" dirty="0" smtClean="0"/>
              <a:t>president</a:t>
            </a:r>
          </a:p>
          <a:p>
            <a:r>
              <a:rPr lang="en-US" dirty="0" smtClean="0"/>
              <a:t>Prior positions: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Provost, UConn 2012, Dean 2008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Dept. Chair, Drexel, 2000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Univ</a:t>
            </a:r>
            <a:r>
              <a:rPr lang="en-US" dirty="0" smtClean="0"/>
              <a:t> of Illinois, 1993</a:t>
            </a:r>
          </a:p>
          <a:p>
            <a:pPr marL="0" indent="0">
              <a:buNone/>
            </a:pPr>
            <a:r>
              <a:rPr lang="en-US" dirty="0" smtClean="0"/>
              <a:t>	Ph.D. MAE</a:t>
            </a:r>
            <a:r>
              <a:rPr lang="en-US" dirty="0"/>
              <a:t>, </a:t>
            </a:r>
            <a:r>
              <a:rPr lang="en-US" dirty="0" smtClean="0"/>
              <a:t>1992, Princeton</a:t>
            </a:r>
          </a:p>
          <a:p>
            <a:r>
              <a:rPr lang="en-US" dirty="0" smtClean="0"/>
              <a:t>Starts UM System 1 March 2017</a:t>
            </a:r>
          </a:p>
          <a:p>
            <a:r>
              <a:rPr lang="en-US" dirty="0" smtClean="0"/>
              <a:t>Visits the S&amp;T campus</a:t>
            </a:r>
          </a:p>
          <a:p>
            <a:pPr lvl="1"/>
            <a:r>
              <a:rPr lang="en-US" dirty="0" smtClean="0"/>
              <a:t>29-30 November 2016</a:t>
            </a:r>
          </a:p>
          <a:p>
            <a:pPr lvl="1"/>
            <a:r>
              <a:rPr lang="en-US" dirty="0" smtClean="0"/>
              <a:t>Schedule TBA</a:t>
            </a:r>
          </a:p>
          <a:p>
            <a:pPr lvl="1"/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538" y="2784820"/>
            <a:ext cx="2866549" cy="3714750"/>
          </a:xfrm>
          <a:prstGeom prst="rect">
            <a:avLst/>
          </a:prstGeom>
          <a:noFill/>
          <a:ln w="63500">
            <a:solidFill>
              <a:srgbClr val="E2D28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92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02" y="788362"/>
            <a:ext cx="8890612" cy="646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President Designate Choi to Meet </a:t>
            </a:r>
            <a:r>
              <a:rPr lang="en-US" dirty="0" smtClean="0"/>
              <a:t>with </a:t>
            </a:r>
            <a:r>
              <a:rPr lang="en-US" dirty="0" smtClean="0"/>
              <a:t>FRRC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130"/>
            <a:ext cx="8477480" cy="4779220"/>
          </a:xfrm>
        </p:spPr>
        <p:txBody>
          <a:bodyPr>
            <a:normAutofit/>
          </a:bodyPr>
          <a:lstStyle/>
          <a:p>
            <a:r>
              <a:rPr lang="en-US" dirty="0" smtClean="0"/>
              <a:t>Telepresence facilitated by UM System - 22 Nov</a:t>
            </a:r>
          </a:p>
          <a:p>
            <a:r>
              <a:rPr lang="en-US" dirty="0"/>
              <a:t>Group comprised of FRRC </a:t>
            </a:r>
            <a:r>
              <a:rPr lang="en-US" dirty="0" smtClean="0"/>
              <a:t>members</a:t>
            </a:r>
            <a:endParaRPr lang="en-US" dirty="0" smtClean="0"/>
          </a:p>
          <a:p>
            <a:pPr lvl="1"/>
            <a:r>
              <a:rPr lang="en-US" dirty="0" smtClean="0"/>
              <a:t>Mariesa </a:t>
            </a:r>
            <a:r>
              <a:rPr lang="en-US" dirty="0"/>
              <a:t>Crow, Administrator</a:t>
            </a:r>
          </a:p>
          <a:p>
            <a:pPr lvl="1"/>
            <a:r>
              <a:rPr lang="en-US" dirty="0"/>
              <a:t>Merilee Krueger, CASB, Psych</a:t>
            </a:r>
          </a:p>
          <a:p>
            <a:pPr lvl="1"/>
            <a:r>
              <a:rPr lang="en-US" dirty="0"/>
              <a:t>Bih-Ru Lea, CASB, BIT</a:t>
            </a:r>
          </a:p>
          <a:p>
            <a:pPr lvl="1"/>
            <a:r>
              <a:rPr lang="en-US" dirty="0"/>
              <a:t>Doug Bristow, CEC, MAE</a:t>
            </a:r>
          </a:p>
          <a:p>
            <a:pPr lvl="1"/>
            <a:r>
              <a:rPr lang="en-US" dirty="0"/>
              <a:t>Joel Burken, CEC, </a:t>
            </a:r>
            <a:r>
              <a:rPr lang="en-US" dirty="0" err="1"/>
              <a:t>CArE</a:t>
            </a:r>
            <a:r>
              <a:rPr lang="en-US" dirty="0"/>
              <a:t> (chair)</a:t>
            </a:r>
          </a:p>
          <a:p>
            <a:pPr lvl="1"/>
            <a:r>
              <a:rPr lang="en-US" dirty="0"/>
              <a:t>Sahra </a:t>
            </a:r>
            <a:r>
              <a:rPr lang="en-US" dirty="0" err="1"/>
              <a:t>Sedigh</a:t>
            </a:r>
            <a:r>
              <a:rPr lang="en-US" dirty="0"/>
              <a:t>, CEC, ECE</a:t>
            </a:r>
          </a:p>
          <a:p>
            <a:r>
              <a:rPr lang="en-US" dirty="0" smtClean="0"/>
              <a:t>Drs. Middleton and Schum</a:t>
            </a:r>
            <a:r>
              <a:rPr lang="en-US" dirty="0" smtClean="0"/>
              <a:t>an to also participate</a:t>
            </a:r>
            <a:endParaRPr lang="en-US" dirty="0" smtClean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648200" y="3811848"/>
            <a:ext cx="4038600" cy="313427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3750" indent="-331788" algn="l" defTabSz="4572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457200" rtl="0" eaLnBrk="1" latinLnBrk="0" hangingPunct="1">
              <a:spcBef>
                <a:spcPct val="20000"/>
              </a:spcBef>
              <a:buFont typeface="Wingdings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23980"/>
      </p:ext>
    </p:extLst>
  </p:cSld>
  <p:clrMapOvr>
    <a:masterClrMapping/>
  </p:clrMapOvr>
</p:sld>
</file>

<file path=ppt/theme/theme1.xml><?xml version="1.0" encoding="utf-8"?>
<a:theme xmlns:a="http://schemas.openxmlformats.org/drawingml/2006/main" name="Sand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r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SandT</Template>
  <TotalTime>80897</TotalTime>
  <Words>191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SandT</vt:lpstr>
      <vt:lpstr>Print</vt:lpstr>
      <vt:lpstr>President’s Report 17 November 2016</vt:lpstr>
      <vt:lpstr>Intercampus Faculty Council (IFC)</vt:lpstr>
      <vt:lpstr>Intercampus Faculty Council (IFC)</vt:lpstr>
      <vt:lpstr>UM System</vt:lpstr>
      <vt:lpstr>President Designate Choi to Meet with FRRC Group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lindab</dc:creator>
  <cp:lastModifiedBy>Schuman, Thomas</cp:lastModifiedBy>
  <cp:revision>301</cp:revision>
  <cp:lastPrinted>2015-08-10T17:06:33Z</cp:lastPrinted>
  <dcterms:created xsi:type="dcterms:W3CDTF">2013-01-22T17:06:05Z</dcterms:created>
  <dcterms:modified xsi:type="dcterms:W3CDTF">2016-11-16T19:42:20Z</dcterms:modified>
</cp:coreProperties>
</file>